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1F2AC-A4D0-4A33-923D-5AAAD221B288}" type="datetimeFigureOut">
              <a:rPr lang="ru-RU" smtClean="0"/>
              <a:pPr/>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958F52-1072-4B8B-8ED4-8A229BA07E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1F2AC-A4D0-4A33-923D-5AAAD221B288}" type="datetimeFigureOut">
              <a:rPr lang="ru-RU" smtClean="0"/>
              <a:pPr/>
              <a:t>21.06.2011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58F52-1072-4B8B-8ED4-8A229BA07E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500042"/>
            <a:ext cx="7772400" cy="928694"/>
          </a:xfrm>
        </p:spPr>
        <p:txBody>
          <a:bodyPr/>
          <a:lstStyle/>
          <a:p>
            <a:r>
              <a:rPr lang="ru-RU" dirty="0" smtClean="0"/>
              <a:t>Консультация для родителей</a:t>
            </a:r>
            <a:endParaRPr lang="ru-RU" dirty="0"/>
          </a:p>
        </p:txBody>
      </p:sp>
      <p:sp>
        <p:nvSpPr>
          <p:cNvPr id="3" name="Подзаголовок 2"/>
          <p:cNvSpPr>
            <a:spLocks noGrp="1"/>
          </p:cNvSpPr>
          <p:nvPr>
            <p:ph type="subTitle" idx="1"/>
          </p:nvPr>
        </p:nvSpPr>
        <p:spPr>
          <a:xfrm>
            <a:off x="1000100" y="1500174"/>
            <a:ext cx="7072362" cy="1071570"/>
          </a:xfrm>
        </p:spPr>
        <p:txBody>
          <a:bodyPr/>
          <a:lstStyle/>
          <a:p>
            <a:r>
              <a:rPr lang="ru-RU" dirty="0">
                <a:solidFill>
                  <a:schemeClr val="tx1"/>
                </a:solidFill>
                <a:latin typeface="Monotype Corsiva" pitchFamily="66" charset="0"/>
              </a:rPr>
              <a:t>Влияние физических упражнений на умственное развитие детей</a:t>
            </a:r>
          </a:p>
        </p:txBody>
      </p:sp>
      <p:pic>
        <p:nvPicPr>
          <p:cNvPr id="4" name="Рисунок 3" descr="rostomer.png"/>
          <p:cNvPicPr>
            <a:picLocks noChangeAspect="1"/>
          </p:cNvPicPr>
          <p:nvPr/>
        </p:nvPicPr>
        <p:blipFill>
          <a:blip r:embed="rId2" cstate="print"/>
          <a:stretch>
            <a:fillRect/>
          </a:stretch>
        </p:blipFill>
        <p:spPr>
          <a:xfrm>
            <a:off x="3500430" y="2714620"/>
            <a:ext cx="2227554" cy="35826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6143668"/>
          </a:xfrm>
        </p:spPr>
        <p:txBody>
          <a:bodyPr>
            <a:noAutofit/>
          </a:bodyPr>
          <a:lstStyle/>
          <a:p>
            <a:pPr marL="0" indent="450850">
              <a:buNone/>
            </a:pPr>
            <a:r>
              <a:rPr lang="ru-RU" sz="3400" dirty="0"/>
              <a:t>Показать влияние физических упражнений на умственное развитие детей можно  при нормальном  развитии детского организма. Наверное, вы думаете что возможно подобрать упражнения только  для тренировки мозговой деятельности, то вы глубоко ошибаетесь. Это уже давно доказано наукой</a:t>
            </a:r>
            <a:r>
              <a:rPr lang="ru-RU" sz="3400" dirty="0" smtClean="0"/>
              <a:t>.</a:t>
            </a:r>
            <a:r>
              <a:rPr lang="ru-RU" sz="3400" dirty="0"/>
              <a:t> Физические упражнения, несомненно, очень хорошо влияют на умственное развитие ребенка.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143668"/>
          </a:xfrm>
        </p:spPr>
        <p:txBody>
          <a:bodyPr/>
          <a:lstStyle/>
          <a:p>
            <a:pPr marL="0" indent="0">
              <a:buNone/>
            </a:pPr>
            <a:r>
              <a:rPr lang="ru-RU" dirty="0" smtClean="0"/>
              <a:t>Можно стимулировать организм ребенка при помощи логического ума впервые годы учебы, и это будет большой победой для  вашего ребенка, но если не развивать физическое здоровье, то со временем  эти преимущества  будут уменьшаться. </a:t>
            </a:r>
          </a:p>
          <a:p>
            <a:pPr marL="0" indent="0">
              <a:buNone/>
            </a:pPr>
            <a:r>
              <a:rPr lang="ru-RU" dirty="0" smtClean="0"/>
              <a:t>В </a:t>
            </a:r>
            <a:r>
              <a:rPr lang="ru-RU" dirty="0"/>
              <a:t>дальнейшем за счет появления хронических заболеваний, умственное развитие детей  будет сильно снижаться</a:t>
            </a:r>
            <a:r>
              <a:rPr lang="ru-RU" dirty="0" smtClean="0"/>
              <a:t>.</a:t>
            </a:r>
            <a:r>
              <a:rPr lang="ru-RU" dirty="0"/>
              <a:t> Ребенок развивается  и подрастает. Большую пользу для этого оказывает физическая активность.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329642" cy="5715040"/>
          </a:xfrm>
        </p:spPr>
        <p:txBody>
          <a:bodyPr/>
          <a:lstStyle/>
          <a:p>
            <a:pPr marL="0" indent="0">
              <a:buNone/>
            </a:pPr>
            <a:r>
              <a:rPr lang="ru-RU" dirty="0"/>
              <a:t>Поэтому не нужно постоянно заставлять сидеть ребенку за столом и не выполнять никаких движений, а только учить, читать и т.д.  И   дети не смогут сидеть в спокойном состоянии долго, если перед этим они не набегались, то есть не совершали физической активности. Но очень важно, чтобы ребенок не переусердствовал, ведь он не контролирует своей усталости. Для родителей очень важно вовремя остановить ребенка, сменив вид деятельности.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15040"/>
          </a:xfrm>
        </p:spPr>
        <p:txBody>
          <a:bodyPr>
            <a:normAutofit fontScale="92500" lnSpcReduction="10000"/>
          </a:bodyPr>
          <a:lstStyle/>
          <a:p>
            <a:pPr marL="0" indent="450850">
              <a:spcBef>
                <a:spcPts val="0"/>
              </a:spcBef>
              <a:buNone/>
            </a:pPr>
            <a:r>
              <a:rPr lang="ru-RU" dirty="0"/>
              <a:t>Есть интересный факт,   что, если  ребенок может больше хорошо управлять своим телом, то он лучше запоминает теорию, и может долго применять ее на практике.</a:t>
            </a:r>
          </a:p>
          <a:p>
            <a:pPr marL="0" indent="450850">
              <a:spcBef>
                <a:spcPts val="0"/>
              </a:spcBef>
              <a:buNone/>
            </a:pPr>
            <a:r>
              <a:rPr lang="ru-RU" dirty="0"/>
              <a:t>Для ребенка школьного возраста вполне достаточно зарядки по утрам, подвижных игр, и не очень больших нагрузок вечером. Если даже  этот минимум не выполняется, то это не очень, то хорошо  отразится  на умственном развитии ребенка. Например, ухудшится процесс обмена веществ, это приводит к тому, что ребенок стает не внимательный, не способный мыслить логически.</a:t>
            </a:r>
          </a:p>
          <a:p>
            <a:pPr marL="0" indent="0">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929354"/>
          </a:xfrm>
        </p:spPr>
        <p:txBody>
          <a:bodyPr>
            <a:normAutofit fontScale="92500" lnSpcReduction="10000"/>
          </a:bodyPr>
          <a:lstStyle/>
          <a:p>
            <a:pPr marL="0" indent="450850">
              <a:spcBef>
                <a:spcPts val="0"/>
              </a:spcBef>
              <a:buNone/>
            </a:pPr>
            <a:r>
              <a:rPr lang="ru-RU" dirty="0"/>
              <a:t>Хорошее влияние на умственное развитие ребенка оказывают много видов спорта. Наиболее лучшим считается гимнастика. Но есть и другие, например, футбол, баскетбол, плаванье.</a:t>
            </a:r>
          </a:p>
          <a:p>
            <a:pPr marL="0" indent="450850">
              <a:spcBef>
                <a:spcPts val="0"/>
              </a:spcBef>
              <a:buNone/>
            </a:pPr>
            <a:r>
              <a:rPr lang="ru-RU" dirty="0"/>
              <a:t>У родителей, которые имеют возможности, есть шанс записать ребенка в какую- то секцию по занятию физическими упражнениями, спортом. Там обычно работают профессионалы, и для вашего ребенка подберут индивидуальный вид роботы, график занятий. Это сыграет большую роль, и, придя домой, он сможет сразу сесть за исполнение своих заданий.</a:t>
            </a:r>
          </a:p>
          <a:p>
            <a:pPr marL="0" indent="0">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929354"/>
          </a:xfrm>
        </p:spPr>
        <p:txBody>
          <a:bodyPr/>
          <a:lstStyle/>
          <a:p>
            <a:pPr marL="0" indent="450850">
              <a:buNone/>
            </a:pPr>
            <a:r>
              <a:rPr lang="ru-RU" dirty="0"/>
              <a:t>Влиянию  физических упражнений на умственное развитие детей, необходимо </a:t>
            </a:r>
            <a:r>
              <a:rPr lang="ru-RU" dirty="0" smtClean="0"/>
              <a:t>уделять </a:t>
            </a:r>
            <a:r>
              <a:rPr lang="ru-RU" dirty="0"/>
              <a:t>очень много внимания и оно требует много сил и терпения. К примеру, если дитю необходимо </a:t>
            </a:r>
            <a:r>
              <a:rPr lang="ru-RU" dirty="0" smtClean="0"/>
              <a:t>что-нибудь </a:t>
            </a:r>
            <a:r>
              <a:rPr lang="ru-RU" dirty="0"/>
              <a:t>выучить, начать лучше с физической разминки или же дать ему поиграть с другими детьми в подвижные игры.  Это поможет не только легче   выучить стих, а и учится в школе отлично. Также ребенок укрепит здоровье.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86478"/>
          </a:xfrm>
        </p:spPr>
        <p:txBody>
          <a:bodyPr>
            <a:normAutofit fontScale="92500"/>
          </a:bodyPr>
          <a:lstStyle/>
          <a:p>
            <a:pPr marL="0" indent="450850">
              <a:buNone/>
            </a:pPr>
            <a:r>
              <a:rPr lang="ru-RU" dirty="0"/>
              <a:t>Необходимо запомнить, что активный образ жизни хорошо влияет на кровообращение, поэтому  элементы, которые так полезны для юного  дошкольника, расходятся по всему организму ребенка. По всему организму ребенка находятся  рецепторы, от  них поступают сигналы в мозг ребенка.  Если выполнять достаточное количество упражнений, то ребенок хорошо будет  развит, как физически, так и умственно. Чтобы ребенок был развит хорошо, ему необходимо нормально питаться.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00042"/>
            <a:ext cx="8229600" cy="5715040"/>
          </a:xfrm>
        </p:spPr>
        <p:txBody>
          <a:bodyPr>
            <a:normAutofit fontScale="92500" lnSpcReduction="20000"/>
          </a:bodyPr>
          <a:lstStyle/>
          <a:p>
            <a:pPr marL="0" indent="450850">
              <a:spcBef>
                <a:spcPts val="0"/>
              </a:spcBef>
              <a:buNone/>
            </a:pPr>
            <a:r>
              <a:rPr lang="ru-RU" dirty="0"/>
              <a:t>А  получить достаточное количество полезных веществ можно только через систему пищеварения, для которой обязательно нужны не очень великая физическая нагрузка. При этом  будет здоровый аппетит, нормальная робота органов пищеварения</a:t>
            </a:r>
            <a:r>
              <a:rPr lang="ru-RU" dirty="0" smtClean="0"/>
              <a:t>.</a:t>
            </a:r>
          </a:p>
          <a:p>
            <a:pPr marL="0" indent="450850">
              <a:spcBef>
                <a:spcPts val="0"/>
              </a:spcBef>
              <a:buNone/>
            </a:pPr>
            <a:r>
              <a:rPr lang="ru-RU" dirty="0"/>
              <a:t>Есть   много факторов, которые оказывают положительное влияние физических упражнений на умственное развитие </a:t>
            </a:r>
            <a:r>
              <a:rPr lang="ru-RU" dirty="0" smtClean="0"/>
              <a:t>детей.</a:t>
            </a:r>
          </a:p>
          <a:p>
            <a:pPr marL="0" indent="450850">
              <a:spcBef>
                <a:spcPts val="0"/>
              </a:spcBef>
              <a:buNone/>
            </a:pPr>
            <a:r>
              <a:rPr lang="ru-RU" dirty="0" smtClean="0"/>
              <a:t>Самое </a:t>
            </a:r>
            <a:r>
              <a:rPr lang="ru-RU" dirty="0"/>
              <a:t>главное для родителей смотреть за этим процессом, и остановить его, если ребенок переусердствует, выяснить, какое количество упражнений подходит для него. И тогда ваш ребенок будет и умен и здоров и физически развит.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166</Words>
  <Application>Microsoft Office PowerPoint</Application>
  <PresentationFormat>Экран (4:3)</PresentationFormat>
  <Paragraphs>15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Консультация для родителей</vt:lpstr>
      <vt:lpstr>Слайд 2</vt:lpstr>
      <vt:lpstr>Слайд 3</vt:lpstr>
      <vt:lpstr>Слайд 4</vt:lpstr>
      <vt:lpstr>Слайд 5</vt:lpstr>
      <vt:lpstr>Слайд 6</vt:lpstr>
      <vt:lpstr>Слайд 7</vt:lpstr>
      <vt:lpstr>Слайд 8</vt:lpstr>
      <vt:lpstr>Слайд 9</vt:lpstr>
    </vt:vector>
  </TitlesOfParts>
  <Company>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dc:title>
  <dc:creator>Irishka</dc:creator>
  <cp:lastModifiedBy>Irishka</cp:lastModifiedBy>
  <cp:revision>6</cp:revision>
  <dcterms:created xsi:type="dcterms:W3CDTF">2011-06-19T19:13:35Z</dcterms:created>
  <dcterms:modified xsi:type="dcterms:W3CDTF">2011-06-21T17:46:53Z</dcterms:modified>
</cp:coreProperties>
</file>